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7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3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21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1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6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90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72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26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2A54B-8EEC-4CBC-BC3C-74D97E66791F}" type="datetimeFigureOut">
              <a:rPr kumimoji="1" lang="ja-JP" altLang="en-US" smtClean="0"/>
              <a:t>2018/9/9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83B0-9944-464D-A23A-0464C42D6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47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998" y="857250"/>
            <a:ext cx="4008935" cy="40089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822" y="0"/>
            <a:ext cx="6843546" cy="684354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" y="-14454"/>
            <a:ext cx="6858000" cy="6858000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30309" y="540912"/>
            <a:ext cx="7250805" cy="556367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vert="eaVert" lIns="68580" tIns="34290" rIns="68580" bIns="3429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デザート（ワゴンサービス）</a:t>
            </a: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・果物</a:t>
            </a:r>
            <a:endParaRPr lang="ja-JP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巨峰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r>
              <a:rPr lang="en-US" altLang="ja-JP" sz="45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45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シャインマスカット</a:t>
            </a:r>
            <a:endParaRPr lang="ja-JP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バレンシアオレンジ</a:t>
            </a: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・お菓子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レ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アチーズ</a:t>
            </a: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ケーキ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ストロベリーレアチーズ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抹茶ムース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キャラメルムース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r>
              <a:rPr lang="en-US" altLang="ja-JP" sz="45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45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水</a:t>
            </a: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ようかん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杏仁豆腐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お飲物</a:t>
            </a:r>
            <a:endParaRPr lang="ja-JP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コーヒー、紅茶</a:t>
            </a:r>
            <a:endParaRPr lang="en-US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0" indent="0">
              <a:buNone/>
            </a:pP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r>
              <a:rPr lang="ja-JP" altLang="en-US" sz="45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煎茶</a:t>
            </a:r>
            <a:r>
              <a:rPr lang="en-US" altLang="ja-JP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 </a:t>
            </a:r>
            <a:r>
              <a:rPr lang="ja-JP" altLang="en-US" sz="45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endParaRPr lang="ja-JP" altLang="ja-JP" sz="45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ja-JP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0461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HG正楷書体-PRO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TODO_89</dc:creator>
  <cp:lastModifiedBy>TODO_89</cp:lastModifiedBy>
  <cp:revision>26</cp:revision>
  <cp:lastPrinted>2018-09-08T02:04:26Z</cp:lastPrinted>
  <dcterms:created xsi:type="dcterms:W3CDTF">2015-09-16T05:12:28Z</dcterms:created>
  <dcterms:modified xsi:type="dcterms:W3CDTF">2018-09-09T11:42:34Z</dcterms:modified>
</cp:coreProperties>
</file>